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56" r:id="rId2"/>
    <p:sldId id="257" r:id="rId3"/>
    <p:sldId id="264" r:id="rId4"/>
    <p:sldId id="258" r:id="rId5"/>
    <p:sldId id="265" r:id="rId6"/>
    <p:sldId id="259" r:id="rId7"/>
    <p:sldId id="266" r:id="rId8"/>
    <p:sldId id="260" r:id="rId9"/>
    <p:sldId id="267" r:id="rId10"/>
    <p:sldId id="261" r:id="rId11"/>
    <p:sldId id="268" r:id="rId12"/>
    <p:sldId id="262" r:id="rId13"/>
    <p:sldId id="269" r:id="rId14"/>
    <p:sldId id="263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581" autoAdjust="0"/>
    <p:restoredTop sz="86426" autoAdjust="0"/>
  </p:normalViewPr>
  <p:slideViewPr>
    <p:cSldViewPr>
      <p:cViewPr varScale="1">
        <p:scale>
          <a:sx n="64" d="100"/>
          <a:sy n="64" d="100"/>
        </p:scale>
        <p:origin x="-133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02934DA0-6041-4E43-9203-1D248AB7293A}" type="datetimeFigureOut">
              <a:rPr lang="en-US"/>
              <a:pPr>
                <a:defRPr/>
              </a:pPr>
              <a:t>2/14/2014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AD671D17-1D15-4595-8DE0-E89A73E911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B1625F-FE3C-4EB3-8E77-7EE09CEE75BD}" type="datetimeFigureOut">
              <a:rPr lang="en-US"/>
              <a:pPr>
                <a:defRPr/>
              </a:pPr>
              <a:t>2/14/2014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41A84E-C512-45AB-B6CB-209D6A06FB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10000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D39B15-CC4D-4F31-A432-858F9BA6BF5A}" type="datetimeFigureOut">
              <a:rPr lang="en-US"/>
              <a:pPr>
                <a:defRPr/>
              </a:pPr>
              <a:t>2/14/2014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98DA24-096E-4473-B229-E2499C3E32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10000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52A202-6C89-46AC-97BA-20681BA7C445}" type="datetimeFigureOut">
              <a:rPr lang="en-US"/>
              <a:pPr>
                <a:defRPr/>
              </a:pPr>
              <a:t>2/14/2014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43D407-2685-40C1-9660-2408496963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10000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ED3AAC-12E2-42C0-8713-D65FF9E438CD}" type="datetimeFigureOut">
              <a:rPr lang="en-US"/>
              <a:pPr>
                <a:defRPr/>
              </a:pPr>
              <a:t>2/14/2014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AE4F4F-A2BA-4772-9F31-A97E2675D2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10000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81C0C9-6D89-4FCE-8A4E-55F2497F460F}" type="datetimeFigureOut">
              <a:rPr lang="en-US"/>
              <a:pPr>
                <a:defRPr/>
              </a:pPr>
              <a:t>2/14/2014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D07752-0F21-4F46-8920-093BFF550D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10000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E91443-C474-4CC0-94B7-5435BA06CEA3}" type="datetimeFigureOut">
              <a:rPr lang="en-US"/>
              <a:pPr>
                <a:defRPr/>
              </a:pPr>
              <a:t>2/14/2014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FCB14B-559A-488E-B57B-71A69C831E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10000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3F843F-57FF-465A-854A-3631D3D213CE}" type="datetimeFigureOut">
              <a:rPr lang="en-US"/>
              <a:pPr>
                <a:defRPr/>
              </a:pPr>
              <a:t>2/14/2014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B8AB13-155B-4802-B325-35463AABDD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10000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8A26C6-1C4F-4BDD-9DCF-4AB63632AB86}" type="datetimeFigureOut">
              <a:rPr lang="en-US"/>
              <a:pPr>
                <a:defRPr/>
              </a:pPr>
              <a:t>2/14/2014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986F74-CF2E-491A-AA3D-F4471118C4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10000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0876EA-9CEA-406D-BCD9-DD9031DE6A2A}" type="datetimeFigureOut">
              <a:rPr lang="en-US"/>
              <a:pPr>
                <a:defRPr/>
              </a:pPr>
              <a:t>2/14/2014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0ED810-DC86-4BE6-A91C-6A1B1A978D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10000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997FE9-1374-4C07-BE13-F8D6CE354A50}" type="datetimeFigureOut">
              <a:rPr lang="en-US"/>
              <a:pPr>
                <a:defRPr/>
              </a:pPr>
              <a:t>2/14/2014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BBEE89-3CAA-4D56-9DE9-B36B66826F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10000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44C0F8-1CAF-4D73-8E06-A130F81738D0}" type="datetimeFigureOut">
              <a:rPr lang="en-US"/>
              <a:pPr>
                <a:defRPr/>
              </a:pPr>
              <a:t>2/14/2014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D03CF-AB9D-45F6-8A24-EEE828CB5B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10000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2C39095-AF95-4EAE-86C2-591DB871844E}" type="datetimeFigureOut">
              <a:rPr lang="en-US"/>
              <a:pPr>
                <a:defRPr/>
              </a:pPr>
              <a:t>2/14/2014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C61A592-0876-4BAD-B4F0-313695380C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10000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1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Music\Michael%20W.%20Smith\Worship\05%20Open%20The%20Eyes%20Of%20My%20Heart.mp3" TargetMode="External"/><Relationship Id="rId4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3886200"/>
          </a:xfrm>
          <a:solidFill>
            <a:srgbClr val="00B0F0"/>
          </a:solidFill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FFFF00"/>
                </a:solidFill>
              </a:rPr>
              <a:t>The New Worthing High School</a:t>
            </a:r>
          </a:p>
        </p:txBody>
      </p:sp>
      <p:sp>
        <p:nvSpPr>
          <p:cNvPr id="14338" name="Subtitle 2"/>
          <p:cNvSpPr>
            <a:spLocks noGrp="1"/>
          </p:cNvSpPr>
          <p:nvPr>
            <p:ph type="subTitle" idx="1"/>
          </p:nvPr>
        </p:nvSpPr>
        <p:spPr>
          <a:xfrm>
            <a:off x="0" y="3886200"/>
            <a:ext cx="9144000" cy="2971800"/>
          </a:xfrm>
          <a:solidFill>
            <a:srgbClr val="FF0000"/>
          </a:solidFill>
          <a:ln>
            <a:solidFill>
              <a:srgbClr val="FFFF00"/>
            </a:solidFill>
          </a:ln>
        </p:spPr>
        <p:txBody>
          <a:bodyPr/>
          <a:lstStyle/>
          <a:p>
            <a:pPr eaLnBrk="1" hangingPunct="1"/>
            <a:r>
              <a:rPr lang="en-US" i="1" smtClean="0">
                <a:solidFill>
                  <a:srgbClr val="FFFF00"/>
                </a:solidFill>
              </a:rPr>
              <a:t>Notes And Photos From The Field Trip</a:t>
            </a:r>
          </a:p>
        </p:txBody>
      </p:sp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00200"/>
          </a:xfrm>
          <a:solidFill>
            <a:srgbClr val="00B0F0"/>
          </a:solidFill>
        </p:spPr>
        <p:txBody>
          <a:bodyPr/>
          <a:lstStyle/>
          <a:p>
            <a:pPr eaLnBrk="1" hangingPunct="1"/>
            <a:r>
              <a:rPr lang="en-US" sz="3200" smtClean="0">
                <a:solidFill>
                  <a:srgbClr val="FFFF00"/>
                </a:solidFill>
              </a:rPr>
              <a:t>More School Ideas</a:t>
            </a:r>
          </a:p>
        </p:txBody>
      </p:sp>
      <p:sp>
        <p:nvSpPr>
          <p:cNvPr id="23554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  <a:solidFill>
            <a:srgbClr val="FF0000"/>
          </a:solidFill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FFFF00"/>
                </a:solidFill>
              </a:rPr>
              <a:t>Have A News Room For Morning News Or Announcements.</a:t>
            </a:r>
          </a:p>
          <a:p>
            <a:pPr eaLnBrk="1" hangingPunct="1"/>
            <a:r>
              <a:rPr lang="en-US" smtClean="0">
                <a:solidFill>
                  <a:srgbClr val="FFFF00"/>
                </a:solidFill>
              </a:rPr>
              <a:t>Have Academic Courses.</a:t>
            </a:r>
          </a:p>
          <a:p>
            <a:pPr eaLnBrk="1" hangingPunct="1"/>
            <a:r>
              <a:rPr lang="en-US" smtClean="0">
                <a:solidFill>
                  <a:srgbClr val="FFFF00"/>
                </a:solidFill>
              </a:rPr>
              <a:t>Have A Court Room.</a:t>
            </a:r>
          </a:p>
          <a:p>
            <a:pPr eaLnBrk="1" hangingPunct="1"/>
            <a:r>
              <a:rPr lang="en-US" smtClean="0">
                <a:solidFill>
                  <a:srgbClr val="FFFF00"/>
                </a:solidFill>
              </a:rPr>
              <a:t>Kid’s Being Able To Check Out Laptops.</a:t>
            </a:r>
          </a:p>
          <a:p>
            <a:pPr eaLnBrk="1" hangingPunct="1"/>
            <a:r>
              <a:rPr lang="en-US" smtClean="0">
                <a:solidFill>
                  <a:srgbClr val="FFFF00"/>
                </a:solidFill>
              </a:rPr>
              <a:t>Have 3-D Crime Scenes Or 3-D Something.</a:t>
            </a:r>
          </a:p>
          <a:p>
            <a:pPr eaLnBrk="1" hangingPunct="1"/>
            <a:endParaRPr lang="en-US" smtClean="0">
              <a:solidFill>
                <a:srgbClr val="FFFF00"/>
              </a:solidFill>
            </a:endParaRPr>
          </a:p>
          <a:p>
            <a:pPr eaLnBrk="1" hangingPunct="1"/>
            <a:endParaRPr lang="en-US" smtClean="0">
              <a:solidFill>
                <a:srgbClr val="FFFF00"/>
              </a:solidFill>
            </a:endParaRPr>
          </a:p>
          <a:p>
            <a:pPr eaLnBrk="1" hangingPunct="1"/>
            <a:endParaRPr lang="en-US" smtClean="0">
              <a:solidFill>
                <a:srgbClr val="FFFF00"/>
              </a:solidFill>
            </a:endParaRPr>
          </a:p>
          <a:p>
            <a:pPr eaLnBrk="1" hangingPunct="1">
              <a:buFont typeface="Arial" charset="0"/>
              <a:buNone/>
            </a:pPr>
            <a:r>
              <a:rPr lang="en-US" smtClean="0">
                <a:solidFill>
                  <a:srgbClr val="FFFF00"/>
                </a:solidFill>
              </a:rPr>
              <a:t> </a:t>
            </a:r>
          </a:p>
          <a:p>
            <a:pPr eaLnBrk="1" hangingPunct="1"/>
            <a:endParaRPr lang="en-US" smtClean="0">
              <a:solidFill>
                <a:srgbClr val="FFFF00"/>
              </a:solidFill>
            </a:endParaRPr>
          </a:p>
          <a:p>
            <a:pPr eaLnBrk="1" hangingPunct="1"/>
            <a:endParaRPr lang="en-US" smtClean="0">
              <a:solidFill>
                <a:srgbClr val="FFFF00"/>
              </a:solidFill>
            </a:endParaRPr>
          </a:p>
          <a:p>
            <a:pPr eaLnBrk="1" hangingPunct="1"/>
            <a:endParaRPr lang="en-US" smtClean="0">
              <a:solidFill>
                <a:srgbClr val="FFFF00"/>
              </a:solidFill>
            </a:endParaRPr>
          </a:p>
          <a:p>
            <a:pPr eaLnBrk="1" hangingPunct="1"/>
            <a:endParaRPr lang="en-US" smtClean="0">
              <a:solidFill>
                <a:srgbClr val="FFFF00"/>
              </a:solidFill>
            </a:endParaRPr>
          </a:p>
          <a:p>
            <a:pPr eaLnBrk="1" hangingPunct="1">
              <a:buFont typeface="Arial" charset="0"/>
              <a:buNone/>
            </a:pPr>
            <a:r>
              <a:rPr lang="en-US" smtClean="0"/>
              <a:t> </a:t>
            </a:r>
            <a:endParaRPr lang="en-US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 advClick="0" advTm="10000"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457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4579" name="Picture 2" descr="E:\New School Pictures\20131018_100936_resized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38213" y="-2320925"/>
            <a:ext cx="12192001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0000">
    <p:pull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00200"/>
          </a:xfrm>
          <a:solidFill>
            <a:srgbClr val="00B0F0"/>
          </a:solidFill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FFFF00"/>
                </a:solidFill>
              </a:rPr>
              <a:t>More School Ideas</a:t>
            </a:r>
          </a:p>
        </p:txBody>
      </p:sp>
      <p:sp>
        <p:nvSpPr>
          <p:cNvPr id="25602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  <a:solidFill>
            <a:srgbClr val="FF0000"/>
          </a:solidFill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FFFF00"/>
                </a:solidFill>
              </a:rPr>
              <a:t>Have A In School Daycare.</a:t>
            </a:r>
          </a:p>
          <a:p>
            <a:pPr eaLnBrk="1" hangingPunct="1"/>
            <a:r>
              <a:rPr lang="en-US" smtClean="0">
                <a:solidFill>
                  <a:srgbClr val="FFFF00"/>
                </a:solidFill>
              </a:rPr>
              <a:t>Have Crime Scene Investigations.</a:t>
            </a:r>
          </a:p>
          <a:p>
            <a:pPr eaLnBrk="1" hangingPunct="1"/>
            <a:r>
              <a:rPr lang="en-US" smtClean="0">
                <a:solidFill>
                  <a:srgbClr val="FFFF00"/>
                </a:solidFill>
              </a:rPr>
              <a:t>Have A Bigger Court Yard.</a:t>
            </a:r>
          </a:p>
          <a:p>
            <a:pPr eaLnBrk="1" hangingPunct="1"/>
            <a:r>
              <a:rPr lang="en-US" smtClean="0">
                <a:solidFill>
                  <a:srgbClr val="FFFF00"/>
                </a:solidFill>
              </a:rPr>
              <a:t>Have A Bigger Cafeteria.</a:t>
            </a:r>
          </a:p>
          <a:p>
            <a:pPr eaLnBrk="1" hangingPunct="1"/>
            <a:r>
              <a:rPr lang="en-US" smtClean="0">
                <a:solidFill>
                  <a:srgbClr val="FFFF00"/>
                </a:solidFill>
              </a:rPr>
              <a:t>When Building Gym’s And Locker Room’s Put Gym’s On The Top Floor Or The Second Floor And Locker’s On The First Floor.</a:t>
            </a:r>
          </a:p>
        </p:txBody>
      </p:sp>
    </p:spTree>
  </p:cSld>
  <p:clrMapOvr>
    <a:masterClrMapping/>
  </p:clrMapOvr>
  <p:transition spd="slow" advClick="0" advTm="10000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662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6627" name="Picture 2" descr="E:\New School Pictures\20131018_101518_resized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15938" y="-2625725"/>
            <a:ext cx="12192001" cy="963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0000">
    <p:pull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00200"/>
          </a:xfrm>
          <a:solidFill>
            <a:srgbClr val="00B0F0"/>
          </a:solidFill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FFFF00"/>
                </a:solidFill>
              </a:rPr>
              <a:t>More School Idea’s</a:t>
            </a:r>
          </a:p>
        </p:txBody>
      </p:sp>
      <p:sp>
        <p:nvSpPr>
          <p:cNvPr id="27650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  <a:solidFill>
            <a:srgbClr val="FF0000"/>
          </a:solidFill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FFFF00"/>
                </a:solidFill>
              </a:rPr>
              <a:t>Put Window’s In Classroom’s Let The Classroom’s Be Open.</a:t>
            </a:r>
          </a:p>
          <a:p>
            <a:pPr eaLnBrk="1" hangingPunct="1"/>
            <a:r>
              <a:rPr lang="en-US" smtClean="0">
                <a:solidFill>
                  <a:srgbClr val="FFFF00"/>
                </a:solidFill>
              </a:rPr>
              <a:t>Stop Taking Points From Kids Just Because The Paper Is Late Or They Are Not Going To Do It At All.</a:t>
            </a:r>
          </a:p>
          <a:p>
            <a:pPr eaLnBrk="1" hangingPunct="1"/>
            <a:r>
              <a:rPr lang="en-US" smtClean="0">
                <a:solidFill>
                  <a:srgbClr val="FFFF00"/>
                </a:solidFill>
              </a:rPr>
              <a:t>Home Cook The Food That The Kid’s Eat In The Cafeteria.</a:t>
            </a:r>
          </a:p>
        </p:txBody>
      </p:sp>
    </p:spTree>
  </p:cSld>
  <p:clrMapOvr>
    <a:masterClrMapping/>
  </p:clrMapOvr>
  <p:transition spd="slow" advClick="0" advTm="10000">
    <p:pull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867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8675" name="Picture 2" descr="E:\New School Pictures\20131018_102549_resized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3413" y="-2438400"/>
            <a:ext cx="12192001" cy="929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0000">
    <p:pull dir="l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969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9699" name="Picture 2" descr="E:\New School Pictures\20131018_102723_resized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71575" y="-2601913"/>
            <a:ext cx="12192000" cy="945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0000">
    <p:pull dir="l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072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0723" name="Picture 2" descr="E:\New School Pictures\20131018_102735_resized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8600" y="-3821113"/>
            <a:ext cx="9629775" cy="12192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0000">
    <p:pull dir="r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174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1747" name="Picture 2" descr="E:\New School Pictures\20131018_102744_resized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47813" y="-2227263"/>
            <a:ext cx="12192001" cy="9144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0000">
    <p:pull dir="r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277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2771" name="Picture 2" descr="E:\New School Pictures\20131018_103106_resized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4988" y="-2462213"/>
            <a:ext cx="12192001" cy="932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0000">
    <p:zoom dir="in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00200"/>
          </a:xfrm>
          <a:solidFill>
            <a:srgbClr val="00B0F0"/>
          </a:solidFill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FFFF00"/>
                </a:solidFill>
              </a:rPr>
              <a:t>School Ideas</a:t>
            </a:r>
          </a:p>
        </p:txBody>
      </p:sp>
      <p:sp>
        <p:nvSpPr>
          <p:cNvPr id="15362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  <a:solidFill>
            <a:srgbClr val="FF0000"/>
          </a:solidFill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FFFF00"/>
                </a:solidFill>
              </a:rPr>
              <a:t>T.V.’s That Say The Menu For Each Department Of Food.</a:t>
            </a:r>
            <a:endParaRPr lang="en-US" smtClean="0"/>
          </a:p>
          <a:p>
            <a:pPr eaLnBrk="1" hangingPunct="1"/>
            <a:r>
              <a:rPr lang="en-US" smtClean="0">
                <a:solidFill>
                  <a:srgbClr val="FFFF00"/>
                </a:solidFill>
              </a:rPr>
              <a:t>Bigger Library.</a:t>
            </a:r>
          </a:p>
          <a:p>
            <a:pPr eaLnBrk="1" hangingPunct="1"/>
            <a:r>
              <a:rPr lang="en-US" smtClean="0">
                <a:solidFill>
                  <a:srgbClr val="FFFF00"/>
                </a:solidFill>
              </a:rPr>
              <a:t>Use Of A lot Of Natural Light.</a:t>
            </a:r>
          </a:p>
          <a:p>
            <a:pPr eaLnBrk="1" hangingPunct="1"/>
            <a:r>
              <a:rPr lang="en-US" smtClean="0">
                <a:solidFill>
                  <a:srgbClr val="FFFF00"/>
                </a:solidFill>
              </a:rPr>
              <a:t>Teachers that bond with students.</a:t>
            </a:r>
          </a:p>
          <a:p>
            <a:pPr eaLnBrk="1" hangingPunct="1"/>
            <a:r>
              <a:rPr lang="en-US" smtClean="0">
                <a:solidFill>
                  <a:srgbClr val="FFFF00"/>
                </a:solidFill>
              </a:rPr>
              <a:t>A lot Of Open Space.</a:t>
            </a:r>
          </a:p>
          <a:p>
            <a:pPr eaLnBrk="1" hangingPunct="1"/>
            <a:r>
              <a:rPr lang="en-US" smtClean="0">
                <a:solidFill>
                  <a:srgbClr val="FFFF00"/>
                </a:solidFill>
              </a:rPr>
              <a:t>Do Work On Laptops.</a:t>
            </a:r>
          </a:p>
          <a:p>
            <a:pPr eaLnBrk="1" hangingPunct="1"/>
            <a:endParaRPr lang="en-US" smtClean="0">
              <a:solidFill>
                <a:srgbClr val="FFFF00"/>
              </a:solidFill>
            </a:endParaRPr>
          </a:p>
          <a:p>
            <a:pPr eaLnBrk="1" hangingPunct="1"/>
            <a:endParaRPr lang="en-US" smtClean="0">
              <a:solidFill>
                <a:srgbClr val="FFFF00"/>
              </a:solidFill>
            </a:endParaRPr>
          </a:p>
          <a:p>
            <a:pPr eaLnBrk="1" hangingPunct="1"/>
            <a:endParaRPr lang="en-US" smtClean="0">
              <a:solidFill>
                <a:srgbClr val="FFFF00"/>
              </a:solidFill>
            </a:endParaRPr>
          </a:p>
          <a:p>
            <a:pPr eaLnBrk="1" hangingPunct="1"/>
            <a:endParaRPr lang="en-US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 advClick="0" advTm="10000"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379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3795" name="Picture 2" descr="E:\New School Pictures\20131018_103121_resized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95388" y="-2579688"/>
            <a:ext cx="12192001" cy="943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0000">
    <p:zo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" name="Shape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34819" name="Picture 2" descr="E:\New School Pictures\20131018_103405_resized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28600" y="-4197350"/>
            <a:ext cx="9536113" cy="1219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0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584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5843" name="Picture 2" descr="E:\New School Pictures\20131018_103418_resized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92125" y="-3914775"/>
            <a:ext cx="9636125" cy="1219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0000">
    <p:wheel spokes="2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686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6867" name="Picture 2" descr="E:\New School Pictures\20131018_103858_resized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28800" y="-2625725"/>
            <a:ext cx="12192000" cy="948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2" descr="E:\New School Pictures\20131018_103858_resized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76400" y="-2473325"/>
            <a:ext cx="12192000" cy="948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2" descr="E:\New School Pictures\20131018_103858_resized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0" y="-2320925"/>
            <a:ext cx="12192000" cy="948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2" descr="E:\New School Pictures\20131018_103858_resized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371600" y="-2168525"/>
            <a:ext cx="12192000" cy="948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0000">
    <p:wheel spokes="3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789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7891" name="Picture 2" descr="E:\New School Pictures\20131018_103923_resized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70088" y="-1289050"/>
            <a:ext cx="12192001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0000">
    <p:wheel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891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8915" name="Picture 2" descr="E:\New School Pictures\20131018_103930_resized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039938" y="-1758950"/>
            <a:ext cx="12192001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0000">
    <p:wheel spokes="8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993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9939" name="Picture 2" descr="E:\New School Pictures\20131018_104002_resized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34950" y="-2438400"/>
            <a:ext cx="9531350" cy="1219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0000">
    <p:split dir="in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0962" name="Picture 2" descr="E:\New School Pictures\20131018_110508_resized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971800" y="-1406525"/>
            <a:ext cx="12192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05 Open The Eyes Of My Heart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70998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10000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198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1987" name="Picture 2" descr="E:\New School Pictures\20131018_111329_resized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14588" y="-1992313"/>
            <a:ext cx="12192001" cy="9144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0000">
    <p:split orient="vert" dir="in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301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3011" name="Picture 2" descr="E:\New School Pictures\20131018_111336_resized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74888" y="-1617663"/>
            <a:ext cx="12192001" cy="9144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0000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638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6387" name="Picture 2" descr="E:\New School Pictures\20131018_095527_resized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03263" y="-2039938"/>
            <a:ext cx="12192001" cy="9144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0000">
    <p:cut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403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4035" name="Picture 2" descr="E:\New School Pictures\20131018_111346_resized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743200" y="-468313"/>
            <a:ext cx="12192000" cy="9144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0000">
    <p:strips dir="l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505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5059" name="Picture 2" descr="E:\New School Pictures\20131018_111403_resized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695575" y="-492125"/>
            <a:ext cx="12192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0000">
    <p:strips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608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6083" name="Picture 2" descr="E:\New School Pictures\20131018_111446_resized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92313" y="-1055688"/>
            <a:ext cx="12192001" cy="9144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0000">
    <p:strips dir="r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710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7107" name="Picture 2" descr="E:\New School Pictures\20131018_112654_resized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836863" y="-890588"/>
            <a:ext cx="12192001" cy="9144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0000">
    <p:strips dir="r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813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8131" name="Picture 2" descr="E:\New School Pictures\20131018_112658_resized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695575" y="-1312863"/>
            <a:ext cx="12192000" cy="9144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0000">
    <p:circl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915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9155" name="Picture 2" descr="E:\New School Pictures\20131018_113922_resized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328988" y="-1641475"/>
            <a:ext cx="12472988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0000">
    <p:diamond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5017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50179" name="Picture 2" descr="E:\New School Pictures\20131018_113927_resized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601913" y="-2555875"/>
            <a:ext cx="12192001" cy="956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0000">
    <p:plus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5120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51203" name="Picture 2" descr="E:\New School Pictures\20131018_130232_resiz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165475" y="-2954338"/>
            <a:ext cx="12309475" cy="981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0000">
    <p:newsflash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5222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52227" name="Picture 2" descr="E:\New School Pictures\20131018_130237_resiz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463" y="228600"/>
            <a:ext cx="9126537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0000">
    <p:push dir="d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5325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53251" name="Picture 2" descr="E:\New School Pictures\20131018_130515_resiz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103688" y="-2767013"/>
            <a:ext cx="13247688" cy="962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0000">
    <p:pu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00200"/>
          </a:xfrm>
          <a:solidFill>
            <a:srgbClr val="00B0F0"/>
          </a:solidFill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FFFF00"/>
                </a:solidFill>
              </a:rPr>
              <a:t>More School Ideas</a:t>
            </a:r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  <a:solidFill>
            <a:srgbClr val="FF0000"/>
          </a:solidFill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FFFF00"/>
                </a:solidFill>
              </a:rPr>
              <a:t>The Use Of Fins = A Form Of Shade Above All Windows.</a:t>
            </a:r>
          </a:p>
          <a:p>
            <a:pPr eaLnBrk="1" hangingPunct="1"/>
            <a:r>
              <a:rPr lang="en-US" smtClean="0">
                <a:solidFill>
                  <a:srgbClr val="FFFF00"/>
                </a:solidFill>
              </a:rPr>
              <a:t>The Use Of Letting School Teachers Decorate The School With Educational Words Or Notes.</a:t>
            </a:r>
          </a:p>
          <a:p>
            <a:pPr eaLnBrk="1" hangingPunct="1"/>
            <a:r>
              <a:rPr lang="en-US" smtClean="0">
                <a:solidFill>
                  <a:srgbClr val="FFFF00"/>
                </a:solidFill>
              </a:rPr>
              <a:t>Solar Panels For Parts Of School.</a:t>
            </a:r>
          </a:p>
          <a:p>
            <a:pPr eaLnBrk="1" hangingPunct="1"/>
            <a:r>
              <a:rPr lang="en-US" smtClean="0">
                <a:solidFill>
                  <a:srgbClr val="FFFF00"/>
                </a:solidFill>
              </a:rPr>
              <a:t>Be Organized.</a:t>
            </a:r>
          </a:p>
          <a:p>
            <a:pPr eaLnBrk="1" hangingPunct="1"/>
            <a:r>
              <a:rPr lang="en-US" smtClean="0">
                <a:solidFill>
                  <a:srgbClr val="FFFF00"/>
                </a:solidFill>
              </a:rPr>
              <a:t>Bigger Hallways.</a:t>
            </a:r>
          </a:p>
        </p:txBody>
      </p:sp>
    </p:spTree>
  </p:cSld>
  <p:clrMapOvr>
    <a:masterClrMapping/>
  </p:clrMapOvr>
  <p:transition spd="slow" advClick="0" advTm="10000">
    <p:cut thruBlk="1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5427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54275" name="Picture 2" descr="E:\New School Pictures\20131018_130530_resiz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751263" y="-1195388"/>
            <a:ext cx="12895263" cy="9144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0000">
    <p:push dir="r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5529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55299" name="Picture 2" descr="E:\New School Pictures\20131018_130544_resiz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00375" y="-914400"/>
            <a:ext cx="12192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0000">
    <p:push dir="u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5632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56323" name="Picture 2" descr="E:\New School Pictures\20131018_130604_resiz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33788" y="-838200"/>
            <a:ext cx="12930188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0000">
    <p:cover dir="d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5734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57347" name="Picture 2" descr="E:\New School Pictures\20131018_130618_resiz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7600" y="-1524000"/>
            <a:ext cx="128016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0000">
    <p:cover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5837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58371" name="Picture 2" descr="E:\New School Pictures\20131018_130810_resiz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435350" y="-1711325"/>
            <a:ext cx="1296035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0000">
    <p:cover dir="r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5939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59395" name="Picture 2" descr="E:\New School Pictures\20131018_133110_resiz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906713" y="-962025"/>
            <a:ext cx="12192001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0000">
    <p:cover dir="u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6041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60419" name="Picture 2" descr="E:\New School Pictures\20131018_133147_resiz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59138" y="-1219200"/>
            <a:ext cx="12555538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5000">
    <p:cover dir="ld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6144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61443" name="Picture 2" descr="E:\New School Pictures\pho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682750"/>
            <a:ext cx="9144000" cy="990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0000">
    <p:cover dir="l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843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8435" name="Picture 2" descr="E:\New School Pictures\20131018_095658_resized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39750" y="-2368550"/>
            <a:ext cx="12192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0000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00200"/>
          </a:xfrm>
          <a:solidFill>
            <a:srgbClr val="00B0F0"/>
          </a:solidFill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FFFF00"/>
                </a:solidFill>
              </a:rPr>
              <a:t> More School Ideas</a:t>
            </a:r>
          </a:p>
        </p:txBody>
      </p:sp>
      <p:sp>
        <p:nvSpPr>
          <p:cNvPr id="19458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  <a:solidFill>
            <a:srgbClr val="FF0000"/>
          </a:solidFill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FFFF00"/>
                </a:solidFill>
              </a:rPr>
              <a:t>A List Of Our Business Partners List</a:t>
            </a:r>
          </a:p>
          <a:p>
            <a:pPr eaLnBrk="1" hangingPunct="1"/>
            <a:r>
              <a:rPr lang="en-US" smtClean="0">
                <a:solidFill>
                  <a:srgbClr val="FFFF00"/>
                </a:solidFill>
              </a:rPr>
              <a:t>T.V.’s That Tell You The Agenda For The Day.</a:t>
            </a:r>
          </a:p>
          <a:p>
            <a:pPr eaLnBrk="1" hangingPunct="1"/>
            <a:r>
              <a:rPr lang="en-US" smtClean="0">
                <a:solidFill>
                  <a:srgbClr val="FFFF00"/>
                </a:solidFill>
              </a:rPr>
              <a:t>Have A School Motto.</a:t>
            </a:r>
          </a:p>
          <a:p>
            <a:pPr eaLnBrk="1" hangingPunct="1"/>
            <a:r>
              <a:rPr lang="en-US" smtClean="0">
                <a:solidFill>
                  <a:srgbClr val="FFFF00"/>
                </a:solidFill>
              </a:rPr>
              <a:t>Have A College Like Time Schedule To Get Ready For College Time.</a:t>
            </a:r>
          </a:p>
          <a:p>
            <a:pPr eaLnBrk="1" hangingPunct="1"/>
            <a:r>
              <a:rPr lang="en-US" smtClean="0">
                <a:solidFill>
                  <a:srgbClr val="FFFF00"/>
                </a:solidFill>
              </a:rPr>
              <a:t>Have A Unique Style.</a:t>
            </a:r>
          </a:p>
          <a:p>
            <a:pPr eaLnBrk="1" hangingPunct="1"/>
            <a:r>
              <a:rPr lang="en-US" smtClean="0">
                <a:solidFill>
                  <a:srgbClr val="FFFF00"/>
                </a:solidFill>
              </a:rPr>
              <a:t>Have A Museum For Our School History. </a:t>
            </a:r>
          </a:p>
        </p:txBody>
      </p:sp>
    </p:spTree>
  </p:cSld>
  <p:clrMapOvr>
    <a:masterClrMapping/>
  </p:clrMapOvr>
  <p:transition spd="slow" advClick="0" advTm="10000"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048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0483" name="Picture 2" descr="E:\New School Pictures\20131018_095718_resized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89050" y="-2884488"/>
            <a:ext cx="12192000" cy="974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00200"/>
          </a:xfrm>
          <a:solidFill>
            <a:srgbClr val="00B0F0"/>
          </a:solidFill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FFFF00"/>
                </a:solidFill>
              </a:rPr>
              <a:t>More School Ideas</a:t>
            </a:r>
          </a:p>
        </p:txBody>
      </p:sp>
      <p:sp>
        <p:nvSpPr>
          <p:cNvPr id="21506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  <a:solidFill>
            <a:srgbClr val="FF0000"/>
          </a:solidFill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FFFF00"/>
                </a:solidFill>
              </a:rPr>
              <a:t>Have Some Kind Of Shop In The School.</a:t>
            </a:r>
          </a:p>
          <a:p>
            <a:pPr eaLnBrk="1" hangingPunct="1"/>
            <a:r>
              <a:rPr lang="en-US" smtClean="0">
                <a:solidFill>
                  <a:srgbClr val="FFFF00"/>
                </a:solidFill>
              </a:rPr>
              <a:t>Have A Atm In The School.</a:t>
            </a:r>
          </a:p>
          <a:p>
            <a:pPr eaLnBrk="1" hangingPunct="1"/>
            <a:r>
              <a:rPr lang="en-US" smtClean="0">
                <a:solidFill>
                  <a:srgbClr val="FFFF00"/>
                </a:solidFill>
              </a:rPr>
              <a:t>Have A Spirit Store.</a:t>
            </a:r>
          </a:p>
          <a:p>
            <a:pPr eaLnBrk="1" hangingPunct="1"/>
            <a:r>
              <a:rPr lang="en-US" smtClean="0">
                <a:solidFill>
                  <a:srgbClr val="FFFF00"/>
                </a:solidFill>
              </a:rPr>
              <a:t>Have Robotics And Technology Classes.</a:t>
            </a:r>
          </a:p>
          <a:p>
            <a:pPr eaLnBrk="1" hangingPunct="1"/>
            <a:r>
              <a:rPr lang="en-US" smtClean="0">
                <a:solidFill>
                  <a:srgbClr val="FFFF00"/>
                </a:solidFill>
              </a:rPr>
              <a:t>Have A Auto Shop.</a:t>
            </a:r>
          </a:p>
          <a:p>
            <a:pPr eaLnBrk="1" hangingPunct="1"/>
            <a:r>
              <a:rPr lang="en-US" smtClean="0">
                <a:solidFill>
                  <a:srgbClr val="FFFF00"/>
                </a:solidFill>
              </a:rPr>
              <a:t>Have A Game Designer Program.</a:t>
            </a:r>
          </a:p>
          <a:p>
            <a:pPr eaLnBrk="1" hangingPunct="1"/>
            <a:endParaRPr lang="en-US" smtClean="0">
              <a:solidFill>
                <a:srgbClr val="FFFF00"/>
              </a:solidFill>
            </a:endParaRPr>
          </a:p>
          <a:p>
            <a:pPr eaLnBrk="1" hangingPunct="1"/>
            <a:endParaRPr lang="en-US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 advClick="0" advTm="10000"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253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2531" name="Picture 2" descr="E:\New School Pictures\20131018_100719_resized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79450" y="-2767013"/>
            <a:ext cx="12192000" cy="962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0000">
    <p:wipe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6023</TotalTime>
  <Words>329</Words>
  <Application>Microsoft Office PowerPoint</Application>
  <PresentationFormat>On-screen Show (4:3)</PresentationFormat>
  <Paragraphs>56</Paragraphs>
  <Slides>47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Office Theme</vt:lpstr>
      <vt:lpstr>The New Worthing High School</vt:lpstr>
      <vt:lpstr>School Ideas</vt:lpstr>
      <vt:lpstr>Slide 3</vt:lpstr>
      <vt:lpstr>More School Ideas</vt:lpstr>
      <vt:lpstr>Slide 5</vt:lpstr>
      <vt:lpstr> More School Ideas</vt:lpstr>
      <vt:lpstr>Slide 7</vt:lpstr>
      <vt:lpstr>More School Ideas</vt:lpstr>
      <vt:lpstr>Slide 9</vt:lpstr>
      <vt:lpstr>More School Ideas</vt:lpstr>
      <vt:lpstr>Slide 11</vt:lpstr>
      <vt:lpstr>More School Ideas</vt:lpstr>
      <vt:lpstr>Slide 13</vt:lpstr>
      <vt:lpstr>More School Idea’s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</vt:vector>
  </TitlesOfParts>
  <Company>HISD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New Worthing High School</dc:title>
  <dc:creator>HISD</dc:creator>
  <cp:lastModifiedBy>HISD</cp:lastModifiedBy>
  <cp:revision>45</cp:revision>
  <dcterms:created xsi:type="dcterms:W3CDTF">2013-10-25T14:24:40Z</dcterms:created>
  <dcterms:modified xsi:type="dcterms:W3CDTF">2014-02-14T16:43:14Z</dcterms:modified>
</cp:coreProperties>
</file>